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313" r:id="rId3"/>
    <p:sldId id="258" r:id="rId4"/>
    <p:sldId id="259" r:id="rId5"/>
    <p:sldId id="317" r:id="rId6"/>
    <p:sldId id="314" r:id="rId7"/>
    <p:sldId id="263" r:id="rId8"/>
    <p:sldId id="260" r:id="rId9"/>
    <p:sldId id="262" r:id="rId10"/>
    <p:sldId id="315" r:id="rId11"/>
    <p:sldId id="318" r:id="rId12"/>
    <p:sldId id="261" r:id="rId13"/>
    <p:sldId id="257" r:id="rId14"/>
    <p:sldId id="316" r:id="rId15"/>
    <p:sldId id="312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rga János" initials="VJ" lastIdx="1" clrIdx="0">
    <p:extLst>
      <p:ext uri="{19B8F6BF-5375-455C-9EA6-DF929625EA0E}">
        <p15:presenceInfo xmlns:p15="http://schemas.microsoft.com/office/powerpoint/2012/main" userId="Varga Já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FD63A0-C845-4863-A28F-4CA3A6BE638E}">
  <a:tblStyle styleId="{7FFD63A0-C845-4863-A28F-4CA3A6BE63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95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602e587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602e587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0602e58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0602e587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047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66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03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2350" y="475488"/>
            <a:ext cx="77193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09875" y="1059000"/>
            <a:ext cx="7719300" cy="3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650" y="-617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325" y="1768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50" y="43700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99225" y="20843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7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346031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13225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 idx="9"/>
          </p:nvPr>
        </p:nvSpPr>
        <p:spPr>
          <a:xfrm>
            <a:off x="6346026" y="349089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6346031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225" y="5140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8975" y="1168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800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74" r:id="rId6"/>
    <p:sldLayoutId id="2147483682" r:id="rId7"/>
    <p:sldLayoutId id="2147483683" r:id="rId8"/>
    <p:sldLayoutId id="2147483687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565124" y="1972235"/>
            <a:ext cx="4647753" cy="2234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 err="1">
                <a:solidFill>
                  <a:schemeClr val="lt1"/>
                </a:solidFill>
              </a:rPr>
              <a:t>Classdle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219" name="Google Shape;219;p41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Josefin Sans"/>
              </a:rPr>
              <a:t>Made </a:t>
            </a:r>
            <a:r>
              <a:rPr lang="hu-HU" dirty="0" err="1">
                <a:latin typeface="Josefin Sans"/>
              </a:rPr>
              <a:t>by</a:t>
            </a:r>
            <a:r>
              <a:rPr lang="hu-HU" dirty="0">
                <a:latin typeface="Josefin Sans"/>
              </a:rPr>
              <a:t> </a:t>
            </a:r>
            <a:r>
              <a:rPr lang="hu-HU" dirty="0" err="1">
                <a:latin typeface="Josefin Sans"/>
              </a:rPr>
              <a:t>the</a:t>
            </a:r>
            <a:r>
              <a:rPr lang="hu-HU" dirty="0">
                <a:latin typeface="Josefin Sans"/>
              </a:rPr>
              <a:t> Boys</a:t>
            </a:r>
            <a:endParaRPr dirty="0">
              <a:latin typeface="Josefin Sans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6008658" y="272216"/>
            <a:ext cx="1279843" cy="762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Kép</a:t>
            </a:r>
            <a:endParaRPr dirty="0"/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5411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8809" y="129886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" y="1082197"/>
            <a:ext cx="3356611" cy="274853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92" y="1160797"/>
            <a:ext cx="5214508" cy="39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898646" y="231912"/>
            <a:ext cx="3598799" cy="708992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 aloldal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71719"/>
            <a:ext cx="3654949" cy="507178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74370"/>
            <a:ext cx="5396092" cy="376913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72" y="940904"/>
            <a:ext cx="3544311" cy="29022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3110753" y="371437"/>
            <a:ext cx="2537011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Boys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3022342" y="1580548"/>
            <a:ext cx="2625421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sz="2000" dirty="0"/>
              <a:t>JavaScript</a:t>
            </a:r>
            <a:r>
              <a:rPr lang="hu-HU" dirty="0"/>
              <a:t> (</a:t>
            </a:r>
            <a:r>
              <a:rPr lang="hu-HU" sz="2000" dirty="0"/>
              <a:t>En)</a:t>
            </a:r>
            <a:r>
              <a:rPr lang="hu-HU" sz="2000" dirty="0" err="1"/>
              <a:t>Joyer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2"/>
          </p:nvPr>
        </p:nvSpPr>
        <p:spPr>
          <a:xfrm>
            <a:off x="2887432" y="1190941"/>
            <a:ext cx="4205224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sz="2400" dirty="0"/>
              <a:t>Varga „Kukibré” János</a:t>
            </a:r>
            <a:endParaRPr sz="2400" dirty="0"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3"/>
          </p:nvPr>
        </p:nvSpPr>
        <p:spPr>
          <a:xfrm>
            <a:off x="3200400" y="2741650"/>
            <a:ext cx="3201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sz="2000" dirty="0"/>
              <a:t>Documentation Dominator</a:t>
            </a:r>
            <a:endParaRPr sz="2000" dirty="0"/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4"/>
          </p:nvPr>
        </p:nvSpPr>
        <p:spPr>
          <a:xfrm>
            <a:off x="2559045" y="2294124"/>
            <a:ext cx="4237583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Somodi „LezúziuszKapitány” Konrád</a:t>
            </a:r>
            <a:endParaRPr dirty="0"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44814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sz="2000" dirty="0"/>
              <a:t>Database Diviner</a:t>
            </a:r>
            <a:endParaRPr sz="2000" dirty="0"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6"/>
          </p:nvPr>
        </p:nvSpPr>
        <p:spPr>
          <a:xfrm>
            <a:off x="2802211" y="3501336"/>
            <a:ext cx="2684189" cy="355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sz="2000" dirty="0"/>
              <a:t>Bartek „Kapod” Áron</a:t>
            </a:r>
            <a:endParaRPr sz="20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6897">
            <a:off x="389629" y="2477611"/>
            <a:ext cx="1432040" cy="244165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1342">
            <a:off x="1037328" y="206127"/>
            <a:ext cx="1378240" cy="235111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7" y="1229705"/>
            <a:ext cx="1571076" cy="2680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2805308" y="218101"/>
            <a:ext cx="2931703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Csapatmunka</a:t>
            </a:r>
            <a:endParaRPr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95" y="803912"/>
            <a:ext cx="6138128" cy="38696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3"/>
          <p:cNvGrpSpPr/>
          <p:nvPr/>
        </p:nvGrpSpPr>
        <p:grpSpPr>
          <a:xfrm>
            <a:off x="3329525" y="1640123"/>
            <a:ext cx="2637351" cy="3510427"/>
            <a:chOff x="3329525" y="1640123"/>
            <a:chExt cx="2637351" cy="3510427"/>
          </a:xfrm>
        </p:grpSpPr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9525" y="1640123"/>
              <a:ext cx="2637351" cy="262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3"/>
            <p:cNvPicPr preferRelativeResize="0"/>
            <p:nvPr/>
          </p:nvPicPr>
          <p:blipFill rotWithShape="1">
            <a:blip r:embed="rId3">
              <a:alphaModFix/>
            </a:blip>
            <a:srcRect t="15104" r="70676" b="15097"/>
            <a:stretch/>
          </p:blipFill>
          <p:spPr>
            <a:xfrm rot="5400000">
              <a:off x="4063387" y="3386038"/>
              <a:ext cx="1047401" cy="2481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791" y="3305724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>
            <a:spLocks noGrp="1"/>
          </p:cNvSpPr>
          <p:nvPr>
            <p:ph type="title" idx="8"/>
          </p:nvPr>
        </p:nvSpPr>
        <p:spPr>
          <a:xfrm>
            <a:off x="696556" y="2660100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Emoji</a:t>
            </a:r>
            <a:endParaRPr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679262" y="1101350"/>
            <a:ext cx="26163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Adatbázis</a:t>
            </a:r>
            <a:endParaRPr dirty="0"/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7176658" y="565273"/>
            <a:ext cx="1159621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Kép</a:t>
            </a:r>
            <a:endParaRPr dirty="0"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14"/>
          </p:nvPr>
        </p:nvSpPr>
        <p:spPr>
          <a:xfrm>
            <a:off x="6212676" y="2961517"/>
            <a:ext cx="2569369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Klasszikus</a:t>
            </a:r>
            <a:endParaRPr dirty="0"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75325" y="242830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306883" y="126095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225" y="15373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4" y="1678400"/>
            <a:ext cx="2139424" cy="90997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32" y="1197906"/>
            <a:ext cx="1023247" cy="165785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1" y="3237900"/>
            <a:ext cx="1827187" cy="177924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43" y="3539317"/>
            <a:ext cx="2645914" cy="1479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" y="267858"/>
            <a:ext cx="4091709" cy="462935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96" y="267858"/>
            <a:ext cx="4751317" cy="26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Köszönjük a figyelmet!</a:t>
            </a:r>
            <a:endParaRPr dirty="0"/>
          </a:p>
        </p:txBody>
      </p:sp>
      <p:sp>
        <p:nvSpPr>
          <p:cNvPr id="366" name="Google Shape;366;p51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Kokszos bokszosok vagyunk</a:t>
            </a:r>
            <a:endParaRPr dirty="0"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Túlságosan is kokszos bokszosok vagyunk</a:t>
            </a:r>
            <a:endParaRPr dirty="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Koksz</a:t>
            </a:r>
            <a:endParaRPr dirty="0"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Boksz</a:t>
            </a:r>
            <a:endParaRPr dirty="0"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7"/>
          </p:nvPr>
        </p:nvSpPr>
        <p:spPr>
          <a:xfrm>
            <a:off x="5675375" y="1440725"/>
            <a:ext cx="22371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THREATS</a:t>
            </a:r>
            <a:endParaRPr dirty="0"/>
          </a:p>
        </p:txBody>
      </p:sp>
      <p:grpSp>
        <p:nvGrpSpPr>
          <p:cNvPr id="374" name="Google Shape;374;p51"/>
          <p:cNvGrpSpPr/>
          <p:nvPr/>
        </p:nvGrpSpPr>
        <p:grpSpPr>
          <a:xfrm>
            <a:off x="1517240" y="1834453"/>
            <a:ext cx="520446" cy="462608"/>
            <a:chOff x="7929578" y="4284365"/>
            <a:chExt cx="395266" cy="351312"/>
          </a:xfrm>
        </p:grpSpPr>
        <p:sp>
          <p:nvSpPr>
            <p:cNvPr id="375" name="Google Shape;375;p51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1"/>
          <p:cNvGrpSpPr/>
          <p:nvPr/>
        </p:nvGrpSpPr>
        <p:grpSpPr>
          <a:xfrm>
            <a:off x="1545320" y="3256475"/>
            <a:ext cx="464287" cy="462588"/>
            <a:chOff x="5355784" y="3834547"/>
            <a:chExt cx="299019" cy="297905"/>
          </a:xfrm>
        </p:grpSpPr>
        <p:sp>
          <p:nvSpPr>
            <p:cNvPr id="380" name="Google Shape;380;p51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51"/>
          <p:cNvGrpSpPr/>
          <p:nvPr/>
        </p:nvGrpSpPr>
        <p:grpSpPr>
          <a:xfrm>
            <a:off x="5005480" y="1864034"/>
            <a:ext cx="464312" cy="436408"/>
            <a:chOff x="6630539" y="2917502"/>
            <a:chExt cx="371777" cy="349434"/>
          </a:xfrm>
        </p:grpSpPr>
        <p:sp>
          <p:nvSpPr>
            <p:cNvPr id="385" name="Google Shape;385;p51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51"/>
          <p:cNvGrpSpPr/>
          <p:nvPr/>
        </p:nvGrpSpPr>
        <p:grpSpPr>
          <a:xfrm>
            <a:off x="5019396" y="3269568"/>
            <a:ext cx="436472" cy="436397"/>
            <a:chOff x="7976174" y="2925108"/>
            <a:chExt cx="334666" cy="334634"/>
          </a:xfrm>
        </p:grpSpPr>
        <p:sp>
          <p:nvSpPr>
            <p:cNvPr id="393" name="Google Shape;393;p51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6350" y="3029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1512348" y="1559650"/>
            <a:ext cx="2611417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/>
              <a:t>Classdle</a:t>
            </a:r>
            <a:endParaRPr sz="4800"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4786790" cy="175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2000" dirty="0"/>
              <a:t>Egy interaktív weboldal szórakozási szándékkal, személyesen a 2023/2024-es 12.A osztály számára.</a:t>
            </a:r>
            <a:endParaRPr sz="2000" dirty="0"/>
          </a:p>
        </p:txBody>
      </p:sp>
      <p:grpSp>
        <p:nvGrpSpPr>
          <p:cNvPr id="275" name="Google Shape;275;p45"/>
          <p:cNvGrpSpPr/>
          <p:nvPr/>
        </p:nvGrpSpPr>
        <p:grpSpPr>
          <a:xfrm rot="16200000">
            <a:off x="2309516" y="-1924036"/>
            <a:ext cx="4390499" cy="900953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95" y="1389530"/>
            <a:ext cx="3356611" cy="2748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3"/>
          <p:cNvGrpSpPr/>
          <p:nvPr/>
        </p:nvGrpSpPr>
        <p:grpSpPr>
          <a:xfrm>
            <a:off x="987497" y="6255021"/>
            <a:ext cx="828086" cy="722982"/>
            <a:chOff x="3329525" y="1640123"/>
            <a:chExt cx="2637351" cy="3510427"/>
          </a:xfrm>
        </p:grpSpPr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9525" y="1640123"/>
              <a:ext cx="2637351" cy="262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3"/>
            <p:cNvPicPr preferRelativeResize="0"/>
            <p:nvPr/>
          </p:nvPicPr>
          <p:blipFill rotWithShape="1">
            <a:blip r:embed="rId3">
              <a:alphaModFix/>
            </a:blip>
            <a:srcRect t="15104" r="70676" b="15097"/>
            <a:stretch/>
          </p:blipFill>
          <p:spPr>
            <a:xfrm rot="5400000">
              <a:off x="4063387" y="3386038"/>
              <a:ext cx="1047401" cy="2481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43"/>
          <p:cNvSpPr txBox="1">
            <a:spLocks noGrp="1"/>
          </p:cNvSpPr>
          <p:nvPr>
            <p:ph type="title" idx="8"/>
          </p:nvPr>
        </p:nvSpPr>
        <p:spPr>
          <a:xfrm>
            <a:off x="0" y="2855188"/>
            <a:ext cx="3747081" cy="77529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/>
              <a:t>Visual Studio Code</a:t>
            </a:r>
            <a:endParaRPr sz="320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713231" y="266211"/>
            <a:ext cx="7717500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használtunk?</a:t>
            </a:r>
            <a:endParaRPr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987497" y="813200"/>
            <a:ext cx="137139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Jira</a:t>
            </a:r>
            <a:endParaRPr dirty="0"/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6380467" y="942707"/>
            <a:ext cx="2084700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Github</a:t>
            </a:r>
            <a:endParaRPr dirty="0"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14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Figma</a:t>
            </a:r>
            <a:endParaRPr dirty="0"/>
          </a:p>
        </p:txBody>
      </p:sp>
      <p:pic>
        <p:nvPicPr>
          <p:cNvPr id="1030" name="Picture 6" descr="Jira - Red 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50" y="1527674"/>
            <a:ext cx="1185116" cy="118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723" y="1667044"/>
            <a:ext cx="1124769" cy="112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isual Studio Code -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6" y="3517650"/>
            <a:ext cx="1127650" cy="11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gm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31" y="3641938"/>
            <a:ext cx="1237754" cy="123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XAMPP - Wikiped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79" y="3475623"/>
            <a:ext cx="1431586" cy="145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242;p43"/>
          <p:cNvSpPr txBox="1">
            <a:spLocks/>
          </p:cNvSpPr>
          <p:nvPr/>
        </p:nvSpPr>
        <p:spPr>
          <a:xfrm>
            <a:off x="4050822" y="2857232"/>
            <a:ext cx="1747300" cy="5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37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hu-HU" sz="3200" dirty="0"/>
              <a:t>XAMPP</a:t>
            </a:r>
          </a:p>
        </p:txBody>
      </p:sp>
      <p:pic>
        <p:nvPicPr>
          <p:cNvPr id="1048" name="Picture 24" descr="Pixl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05" y="1502990"/>
            <a:ext cx="1197113" cy="11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242;p43"/>
          <p:cNvSpPr txBox="1">
            <a:spLocks/>
          </p:cNvSpPr>
          <p:nvPr/>
        </p:nvSpPr>
        <p:spPr>
          <a:xfrm>
            <a:off x="4208679" y="946128"/>
            <a:ext cx="1146439" cy="5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37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hu-HU" sz="3200" dirty="0"/>
              <a:t>Pixlr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Varga János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358470"/>
            <a:ext cx="3721775" cy="2890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hu-HU" sz="2000" dirty="0">
                <a:latin typeface="Josefin Sans"/>
              </a:rPr>
              <a:t>Mit csináltam én?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2000" dirty="0">
              <a:latin typeface="Josefin Sans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2000" dirty="0">
                <a:latin typeface="Josefin Sans"/>
              </a:rPr>
              <a:t>Projekt ötlet kifejtése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endParaRPr lang="hu-HU" sz="2000" dirty="0">
              <a:latin typeface="Josefin Sans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2000" dirty="0">
                <a:latin typeface="Josefin Sans"/>
              </a:rPr>
              <a:t>Adatbázisból a lekérdezés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endParaRPr sz="2000" dirty="0">
              <a:latin typeface="Josefin Sans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2000" dirty="0">
                <a:latin typeface="Josefin Sans"/>
              </a:rPr>
              <a:t>Klasszikus aloldal</a:t>
            </a:r>
            <a:endParaRPr sz="2000" dirty="0">
              <a:latin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2000" dirty="0">
              <a:latin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>
              <a:latin typeface="Josefin Sans"/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Somodi Konrád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4"/>
            <a:ext cx="3969718" cy="234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hu-HU" sz="1800" dirty="0"/>
              <a:t>Mit csináltam ebben a projektben:</a:t>
            </a:r>
            <a:br>
              <a:rPr lang="en" sz="1800" dirty="0"/>
            </a:br>
            <a:endParaRPr sz="1800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800" dirty="0"/>
              <a:t>Adatbázis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800" dirty="0"/>
              <a:t>Rólunk aloldal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800" dirty="0"/>
              <a:t>Emoji aloldal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endParaRPr lang="hu-HU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hu-HU" sz="1800" dirty="0"/>
              <a:t>Továbbá ahol tudtam segítettem csapattársaimnak :D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Bartek Áron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4"/>
            <a:ext cx="4095224" cy="2491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hu-HU" sz="1600" dirty="0"/>
              <a:t>Mit csináltam én?</a:t>
            </a:r>
            <a:br>
              <a:rPr lang="en" sz="1600" dirty="0"/>
            </a:br>
            <a:endParaRPr sz="1600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600" dirty="0"/>
              <a:t>Adatbázis</a:t>
            </a:r>
            <a:endParaRPr sz="1600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600" dirty="0"/>
              <a:t>Kép aloldal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600" dirty="0"/>
              <a:t>Főoldal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hu-HU" sz="1600" dirty="0"/>
              <a:t>Részletes tervezés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hu-HU" sz="1600" dirty="0"/>
              <a:t>És a legfontosabb: A PROJEKTÖTLET!!!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1443285" y="232459"/>
            <a:ext cx="170332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Főoldal</a:t>
            </a:r>
            <a:endParaRPr dirty="0"/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75" y="28510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58000" y="-96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9215"/>
            <a:ext cx="4522656" cy="3454285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48" y="1476760"/>
            <a:ext cx="3356611" cy="2748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399777" y="173099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Klasszikus aloldal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6" y="1291050"/>
            <a:ext cx="3167283" cy="25935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" y="1124751"/>
            <a:ext cx="5677612" cy="4046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1093280" y="258416"/>
            <a:ext cx="3718999" cy="796148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Emoji aloldal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71719"/>
            <a:ext cx="3654949" cy="507178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72" y="940904"/>
            <a:ext cx="3544311" cy="290222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" y="1462573"/>
            <a:ext cx="5269816" cy="36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7518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145</Words>
  <Application>Microsoft Office PowerPoint</Application>
  <PresentationFormat>Diavetítés a képernyőre (16:9 oldalarány)</PresentationFormat>
  <Paragraphs>61</Paragraphs>
  <Slides>16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5" baseType="lpstr">
      <vt:lpstr>Anaheim</vt:lpstr>
      <vt:lpstr>Arial</vt:lpstr>
      <vt:lpstr>Cardo</vt:lpstr>
      <vt:lpstr>Fira Sans Extra Condensed Medium</vt:lpstr>
      <vt:lpstr>Josefin Sans</vt:lpstr>
      <vt:lpstr>Open Sans</vt:lpstr>
      <vt:lpstr>Roboto Condensed Light</vt:lpstr>
      <vt:lpstr>Teko</vt:lpstr>
      <vt:lpstr>Black and Gold Pitch Deck by Slidesgo</vt:lpstr>
      <vt:lpstr>Classdle</vt:lpstr>
      <vt:lpstr>Classdle</vt:lpstr>
      <vt:lpstr>Visual Studio Code</vt:lpstr>
      <vt:lpstr>Varga János</vt:lpstr>
      <vt:lpstr>Somodi Konrád</vt:lpstr>
      <vt:lpstr>Bartek Áron</vt:lpstr>
      <vt:lpstr>Főoldal</vt:lpstr>
      <vt:lpstr>Klasszikus aloldal</vt:lpstr>
      <vt:lpstr>Emoji aloldal</vt:lpstr>
      <vt:lpstr>Kép</vt:lpstr>
      <vt:lpstr>Rólunk aloldal</vt:lpstr>
      <vt:lpstr>The Boys</vt:lpstr>
      <vt:lpstr>Csapatmunka</vt:lpstr>
      <vt:lpstr>Emoji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</dc:title>
  <dc:creator>Bartek Áron</dc:creator>
  <cp:lastModifiedBy>Varga János</cp:lastModifiedBy>
  <cp:revision>27</cp:revision>
  <dcterms:modified xsi:type="dcterms:W3CDTF">2024-04-14T14:03:17Z</dcterms:modified>
</cp:coreProperties>
</file>